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57" d="100"/>
          <a:sy n="57" d="100"/>
        </p:scale>
        <p:origin x="8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0B05-F1E2-4CA9-AD78-4B9FA02ED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7893-8F30-4CEA-8C71-A69215965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9B2C0-9CF8-4E96-BF06-247C2B8ED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4411-89E7-4DBC-B663-630A94C16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5887A-025E-4767-9323-8A37F1301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2389B-AFDB-4A8D-B4E0-F879DD71D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6403A-7882-461D-8A18-A56294F21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C928-500D-4926-B81D-ECE781239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2675-8236-426F-8F93-02BD135A3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B5C4-7777-4C5F-8603-7C880BD41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0F49-FB39-4F6C-A6F8-725E9A080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B92611-8DEF-4E48-8F5F-36DD59537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deo.nationalgeographic.com/video/player/animals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6450" y="812800"/>
            <a:ext cx="8547100" cy="153193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AMPHIBIANS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138" y="2708275"/>
            <a:ext cx="6129337" cy="459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508000"/>
            <a:ext cx="4657725" cy="676275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508000"/>
            <a:ext cx="4953000" cy="371475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02313" y="5214938"/>
            <a:ext cx="37211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See videos at 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000" u="sng">
                <a:solidFill>
                  <a:srgbClr val="0000FF"/>
                </a:solidFill>
                <a:latin typeface="Arial" charset="0"/>
                <a:hlinkClick r:id="rId4"/>
              </a:rPr>
              <a:t>http://video.nationalgeographic.com/video/player/animals/index.html</a:t>
            </a: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What is an amphibian?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Vertebrate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Leads a “double life”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Moist skin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Metamorphosis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3132138"/>
            <a:ext cx="4827587" cy="423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 smtClean="0">
                <a:solidFill>
                  <a:srgbClr val="000000"/>
                </a:solidFill>
                <a:latin typeface="Arial" charset="0"/>
              </a:rPr>
              <a:t>Development of </a:t>
            </a:r>
            <a:r>
              <a:rPr lang="en-US" sz="4900" dirty="0">
                <a:solidFill>
                  <a:srgbClr val="000000"/>
                </a:solidFill>
                <a:latin typeface="Arial" charset="0"/>
              </a:rPr>
              <a:t>Amphibians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2450" y="1489075"/>
            <a:ext cx="9055100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Stronger Bones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Many have lungs to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breathe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air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Limbs to walk on land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3386138"/>
            <a:ext cx="5345113" cy="400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Feeding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2450" y="1489075"/>
            <a:ext cx="90551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Larva (tadpoles) are usually herbivores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Adults are usually carnivores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138" y="3386138"/>
            <a:ext cx="6626225" cy="317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6953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Respiration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2588" y="1235075"/>
            <a:ext cx="90551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Larva (tadpoles) breath with gills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Adult frogs have lungs</a:t>
            </a:r>
            <a:endParaRPr 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2624138"/>
            <a:ext cx="6129337" cy="45942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2450" y="4706938"/>
            <a:ext cx="236696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Some amphibians keep gills all their life, mudpuppy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Circulation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2450" y="1489075"/>
            <a:ext cx="90551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Heart is a double loop, with 3 chambers and a ventricle that is partly divided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048000"/>
            <a:ext cx="6807200" cy="397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46138"/>
            <a:ext cx="3387725" cy="6086475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846138"/>
            <a:ext cx="3473450" cy="595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8636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Reproduction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2450" y="1320800"/>
            <a:ext cx="90551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Frogs lay eggs, fertilization is external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Larva are aquatic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2794000"/>
            <a:ext cx="6129338" cy="459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METAMORPHOSIS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2450" y="1489075"/>
            <a:ext cx="9055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Series of changes that occur as an organism grows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2708275"/>
            <a:ext cx="3303588" cy="4510088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3724275"/>
            <a:ext cx="423545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109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AMPHIBIANS</vt:lpstr>
      <vt:lpstr>What is an amphibian?</vt:lpstr>
      <vt:lpstr>Development of Amphibians</vt:lpstr>
      <vt:lpstr>Feeding</vt:lpstr>
      <vt:lpstr>Respiration</vt:lpstr>
      <vt:lpstr>Circulation</vt:lpstr>
      <vt:lpstr>PowerPoint Presentation</vt:lpstr>
      <vt:lpstr>Reproduction</vt:lpstr>
      <vt:lpstr>METAMORPHOSIS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DONALD PALMER</cp:lastModifiedBy>
  <cp:revision>6</cp:revision>
  <dcterms:created xsi:type="dcterms:W3CDTF">2004-05-06T09:28:21Z</dcterms:created>
  <dcterms:modified xsi:type="dcterms:W3CDTF">2015-11-02T14:20:00Z</dcterms:modified>
</cp:coreProperties>
</file>