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57" r:id="rId3"/>
    <p:sldId id="259" r:id="rId4"/>
    <p:sldId id="273" r:id="rId5"/>
    <p:sldId id="274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2" r:id="rId14"/>
    <p:sldId id="267" r:id="rId15"/>
    <p:sldId id="268" r:id="rId16"/>
    <p:sldId id="269" r:id="rId17"/>
    <p:sldId id="270" r:id="rId18"/>
    <p:sldId id="271" r:id="rId19"/>
    <p:sldId id="27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9900CC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5" d="100"/>
          <a:sy n="65" d="100"/>
        </p:scale>
        <p:origin x="6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B8A43-AFE4-445D-AAEB-0C717DC5C741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54C81-7B95-42E0-B400-C225B41D4E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48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69633-A15A-4217-8526-A7EF304FEDA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46DAF-ED66-40B6-AFF8-5E0651930F2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DF10C-527F-48A4-A66D-9D565C65627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A9B4F-0BF5-448A-A30F-C6AACA95032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5B291-EB12-4785-810C-B8B7D084F22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EF38C-0972-4B03-B1B3-C437FB9EE45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020BC-F836-4F26-A00D-AD77B854FBC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94F0A-FD91-40B8-889E-397D462D35D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537DA-710F-46B2-8092-EF997886887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F1D5B-8182-43EE-ACC1-B69CB9ABB5D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A9B13-EF0A-45D8-817C-E109610096D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EAAB59A-9AC7-4EBD-BB11-27993C5DDF29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PHp6iYDi9ko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dpalmer\My Documents\My Pictures\vi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3200400"/>
          </a:xfrm>
        </p:spPr>
        <p:txBody>
          <a:bodyPr/>
          <a:lstStyle/>
          <a:p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20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90800"/>
            <a:ext cx="6400800" cy="1143000"/>
          </a:xfrm>
        </p:spPr>
        <p:txBody>
          <a:bodyPr/>
          <a:lstStyle/>
          <a:p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Viruses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229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1"/>
            <a:ext cx="3008313" cy="1524000"/>
          </a:xfrm>
        </p:spPr>
        <p:txBody>
          <a:bodyPr/>
          <a:lstStyle/>
          <a:p>
            <a:r>
              <a:rPr lang="en-US" sz="3600" b="1" dirty="0" smtClean="0"/>
              <a:t>II.  Structure----a virus consists of an inner core of  DNA or RNA (never both) surrounded by one or two proteins coats.</a:t>
            </a:r>
            <a:endParaRPr lang="en-US" sz="3600" b="1" dirty="0"/>
          </a:p>
        </p:txBody>
      </p:sp>
      <p:pic>
        <p:nvPicPr>
          <p:cNvPr id="9" name="Content Placeholder 8" descr="structure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05200" y="152400"/>
            <a:ext cx="5257800" cy="6324600"/>
          </a:xfrm>
        </p:spPr>
      </p:pic>
    </p:spTree>
  </p:cSld>
  <p:clrMapOvr>
    <a:masterClrMapping/>
  </p:clrMapOvr>
  <p:transition spd="slow">
    <p:dissolve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2362200"/>
          </a:xfrm>
        </p:spPr>
        <p:txBody>
          <a:bodyPr/>
          <a:lstStyle/>
          <a:p>
            <a:pPr algn="l"/>
            <a:r>
              <a:rPr lang="en-US" sz="3600" b="1" dirty="0" smtClean="0"/>
              <a:t>III. Viruses have a variety of shapes, determined by the protein coats.  Viruses are species specific, with some being cell-type specific.</a:t>
            </a:r>
            <a:endParaRPr lang="en-US" sz="3600" b="1" dirty="0"/>
          </a:p>
        </p:txBody>
      </p:sp>
      <p:pic>
        <p:nvPicPr>
          <p:cNvPr id="6" name="Content Placeholder 5" descr="hdc_0001_0003_0_img028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2514600"/>
            <a:ext cx="883920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6897688" cy="2743200"/>
          </a:xfrm>
        </p:spPr>
        <p:txBody>
          <a:bodyPr/>
          <a:lstStyle/>
          <a:p>
            <a:pPr algn="l"/>
            <a:r>
              <a:rPr lang="en-US" sz="3600" b="1" dirty="0" smtClean="0"/>
              <a:t>IV.  </a:t>
            </a:r>
            <a:r>
              <a:rPr lang="en-US" sz="3600" b="1" u="sng" dirty="0" smtClean="0"/>
              <a:t>Viral Reproductive Cycles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>	</a:t>
            </a:r>
            <a:r>
              <a:rPr lang="en-US" sz="3600" b="1" dirty="0" smtClean="0"/>
              <a:t>A.  </a:t>
            </a:r>
            <a:r>
              <a:rPr lang="en-US" sz="3600" b="1" u="sng" dirty="0" err="1" smtClean="0"/>
              <a:t>Lytic</a:t>
            </a:r>
            <a:r>
              <a:rPr lang="en-US" sz="3600" b="1" u="sng" dirty="0" smtClean="0"/>
              <a:t> Cycle </a:t>
            </a:r>
            <a:r>
              <a:rPr lang="en-US" sz="3600" b="1" dirty="0" smtClean="0"/>
              <a:t>–Virus destroys the host cell’s DNA, uses cell’s energy and materials to make new viruses.</a:t>
            </a:r>
            <a:endParaRPr lang="en-US" sz="36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792288" y="3200400"/>
            <a:ext cx="5486400" cy="2971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3" descr="image010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4598" r="4598"/>
          <a:stretch>
            <a:fillRect/>
          </a:stretch>
        </p:blipFill>
        <p:spPr>
          <a:xfrm>
            <a:off x="228600" y="3048000"/>
            <a:ext cx="8458200" cy="3810000"/>
          </a:xfrm>
        </p:spPr>
      </p:pic>
    </p:spTree>
  </p:cSld>
  <p:clrMapOvr>
    <a:masterClrMapping/>
  </p:clrMapOvr>
  <p:transition spd="slow">
    <p:wedg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irus How it wor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916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so23_02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" name="Text Placeholder 1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905000"/>
          </a:xfrm>
        </p:spPr>
        <p:txBody>
          <a:bodyPr/>
          <a:lstStyle/>
          <a:p>
            <a:pPr algn="l"/>
            <a:r>
              <a:rPr lang="en-US" sz="3200" b="1" dirty="0"/>
              <a:t>	</a:t>
            </a:r>
            <a:r>
              <a:rPr lang="en-US" sz="3200" b="1" dirty="0" smtClean="0"/>
              <a:t>B.  Lysogenic Cycle --- the viral nucleic acid (DNA or RNA) becomes a part of the chromosome of the host cell, lays dormant, and replicates with it.</a:t>
            </a:r>
            <a:endParaRPr lang="en-US" sz="3200" b="1" dirty="0"/>
          </a:p>
        </p:txBody>
      </p:sp>
      <p:pic>
        <p:nvPicPr>
          <p:cNvPr id="9" name="Content Placeholder 8" descr="phage1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33600"/>
            <a:ext cx="91440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o23_0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3657600"/>
          </a:xfrm>
        </p:spPr>
        <p:txBody>
          <a:bodyPr/>
          <a:lstStyle/>
          <a:p>
            <a:pPr algn="l"/>
            <a:r>
              <a:rPr lang="en-US" sz="3600" b="1" dirty="0" smtClean="0"/>
              <a:t>C.  </a:t>
            </a:r>
            <a:r>
              <a:rPr lang="en-US" sz="3600" b="1" u="sng" dirty="0" smtClean="0"/>
              <a:t>Provirus</a:t>
            </a:r>
            <a:r>
              <a:rPr lang="en-US" sz="3600" b="1" dirty="0" smtClean="0"/>
              <a:t> – virus is in the cell’s chromosome and not active.</a:t>
            </a:r>
            <a:br>
              <a:rPr lang="en-US" sz="3600" b="1" dirty="0" smtClean="0"/>
            </a:br>
            <a:r>
              <a:rPr lang="en-US" sz="3600" b="1" dirty="0" smtClean="0"/>
              <a:t>D. </a:t>
            </a:r>
            <a:r>
              <a:rPr lang="en-US" sz="3600" b="1" u="sng" dirty="0" smtClean="0"/>
              <a:t> Retroviruses </a:t>
            </a:r>
            <a:r>
              <a:rPr lang="en-US" sz="3600" b="1" dirty="0" smtClean="0"/>
              <a:t>--- RNA viruses with the most complex reproductive cycles. </a:t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endParaRPr lang="en-US" sz="3600" b="1" dirty="0"/>
          </a:p>
        </p:txBody>
      </p:sp>
      <p:pic>
        <p:nvPicPr>
          <p:cNvPr id="6" name="Content Placeholder 5" descr="049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2438400"/>
            <a:ext cx="8763000" cy="4267200"/>
          </a:xfrm>
        </p:spPr>
      </p:pic>
    </p:spTree>
  </p:cSld>
  <p:clrMapOvr>
    <a:masterClrMapping/>
  </p:clrMapOvr>
  <p:transition spd="slow">
    <p:dissolve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2590800"/>
          </a:xfrm>
        </p:spPr>
        <p:txBody>
          <a:bodyPr/>
          <a:lstStyle/>
          <a:p>
            <a:pPr algn="l"/>
            <a:r>
              <a:rPr lang="en-US" sz="3600" b="1" dirty="0" smtClean="0"/>
              <a:t>V.  </a:t>
            </a:r>
            <a:r>
              <a:rPr lang="en-US" sz="3600" b="1" u="sng" dirty="0" smtClean="0"/>
              <a:t>Origin of Viruses </a:t>
            </a:r>
            <a:r>
              <a:rPr lang="en-US" sz="3600" b="1" dirty="0" smtClean="0"/>
              <a:t>– unknown—maybe some DNA or RNA escaped from a host cell and developed a way to reproduce as parasites.</a:t>
            </a:r>
            <a:endParaRPr lang="en-US" sz="3600" b="1" dirty="0"/>
          </a:p>
        </p:txBody>
      </p:sp>
      <p:pic>
        <p:nvPicPr>
          <p:cNvPr id="6" name="Content Placeholder 5" descr="F7E31C42-E7F2-99DF-3680FE9BF2B84F6D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2590800"/>
            <a:ext cx="8839200" cy="4114800"/>
          </a:xfrm>
        </p:spPr>
      </p:pic>
    </p:spTree>
  </p:cSld>
  <p:clrMapOvr>
    <a:masterClrMapping/>
  </p:clrMapOvr>
  <p:transition spd="slow">
    <p:dissolv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https://youtu.be/PHp6iYDi9ko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Flu Vi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dpalmer\My Documents\My Pictures\1-2-5-3-5-3-2-0-0-0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029200"/>
            <a:ext cx="2590800" cy="1600200"/>
          </a:xfrm>
        </p:spPr>
        <p:txBody>
          <a:bodyPr/>
          <a:lstStyle/>
          <a:p>
            <a:r>
              <a:rPr lang="en-US" sz="6000" b="1" dirty="0">
                <a:solidFill>
                  <a:schemeClr val="tx1"/>
                </a:solidFill>
              </a:rPr>
              <a:t>HIV Virus</a:t>
            </a:r>
          </a:p>
        </p:txBody>
      </p:sp>
    </p:spTree>
  </p:cSld>
  <p:clrMapOvr>
    <a:masterClrMapping/>
  </p:clrMapOvr>
  <p:transition spd="slow">
    <p:dissolv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Virus Shap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04800"/>
            <a:ext cx="7543800" cy="5943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Ebol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96000" cy="4572000"/>
          </a:xfrm>
          <a:prstGeom prst="rect">
            <a:avLst/>
          </a:prstGeom>
        </p:spPr>
      </p:pic>
      <p:pic>
        <p:nvPicPr>
          <p:cNvPr id="4" name="Picture 3" descr="Ebo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6184" y="1295400"/>
            <a:ext cx="7287816" cy="5487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 descr="C:\Documents and Settings\dpalmer\My Documents\My Pictures\influenzafigu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402666" cy="6858000"/>
          </a:xfrm>
          <a:prstGeom prst="rect">
            <a:avLst/>
          </a:prstGeom>
          <a:noFill/>
        </p:spPr>
      </p:pic>
      <p:pic>
        <p:nvPicPr>
          <p:cNvPr id="14338" name="Picture 2" descr="Image result for common cold virus stru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0"/>
            <a:ext cx="47244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1" name="Picture 3" descr="C:\Documents and Settings\dpalmer\My Documents\My Pictures\BacteriophageCart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5" name="Picture 3" descr="C:\Documents and Settings\dpalmer\My Documents\My Pictures\virus_basepl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2819399"/>
          </a:xfrm>
        </p:spPr>
        <p:txBody>
          <a:bodyPr/>
          <a:lstStyle/>
          <a:p>
            <a:pPr algn="l"/>
            <a:r>
              <a:rPr lang="en-US" sz="4000" b="1" dirty="0" smtClean="0"/>
              <a:t>I.  </a:t>
            </a:r>
            <a:r>
              <a:rPr lang="en-US" sz="4000" b="1" u="sng" dirty="0" smtClean="0"/>
              <a:t>Viruses</a:t>
            </a:r>
            <a:r>
              <a:rPr lang="en-US" sz="4000" b="1" dirty="0" smtClean="0"/>
              <a:t>---tiny, non-living particles.  They do not grow or  carry out respiration. They ONLY reproduce inside a host cell.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viruses%2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971800"/>
            <a:ext cx="8534400" cy="373380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131</Words>
  <Application>Microsoft Office PowerPoint</Application>
  <PresentationFormat>On-screen Show (4:3)</PresentationFormat>
  <Paragraphs>11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Times New Roman</vt:lpstr>
      <vt:lpstr>Default Design</vt:lpstr>
      <vt:lpstr>Chapter 20</vt:lpstr>
      <vt:lpstr>PowerPoint Presentation</vt:lpstr>
      <vt:lpstr>HIV Virus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 Viruses---tiny, non-living particles.  They do not grow or  carry out respiration. They ONLY reproduce inside a host cell.</vt:lpstr>
      <vt:lpstr>PowerPoint Presentation</vt:lpstr>
      <vt:lpstr>III. Viruses have a variety of shapes, determined by the protein coats.  Viruses are species specific, with some being cell-type specific.</vt:lpstr>
      <vt:lpstr>IV.  Viral Reproductive Cycles  A.  Lytic Cycle –Virus destroys the host cell’s DNA, uses cell’s energy and materials to make new viruses.</vt:lpstr>
      <vt:lpstr>PowerPoint Presentation</vt:lpstr>
      <vt:lpstr>PowerPoint Presentation</vt:lpstr>
      <vt:lpstr> B.  Lysogenic Cycle --- the viral nucleic acid (DNA or RNA) becomes a part of the chromosome of the host cell, lays dormant, and replicates with it.</vt:lpstr>
      <vt:lpstr>PowerPoint Presentation</vt:lpstr>
      <vt:lpstr>C.  Provirus – virus is in the cell’s chromosome and not active. D.  Retroviruses --- RNA viruses with the most complex reproductive cycles.   </vt:lpstr>
      <vt:lpstr>V.  Origin of Viruses – unknown—maybe some DNA or RNA escaped from a host cell and developed a way to reproduce as parasites.</vt:lpstr>
      <vt:lpstr>https://youtu.be/PHp6iYDi9ko</vt:lpstr>
    </vt:vector>
  </TitlesOfParts>
  <Company>Topeka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18.1</dc:title>
  <dc:creator>TPS</dc:creator>
  <cp:lastModifiedBy>DONALD PALMER</cp:lastModifiedBy>
  <cp:revision>22</cp:revision>
  <dcterms:created xsi:type="dcterms:W3CDTF">2008-04-02T21:51:30Z</dcterms:created>
  <dcterms:modified xsi:type="dcterms:W3CDTF">2016-04-11T12:31:19Z</dcterms:modified>
</cp:coreProperties>
</file>