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8" r:id="rId3"/>
    <p:sldId id="266" r:id="rId4"/>
    <p:sldId id="267" r:id="rId5"/>
    <p:sldId id="269" r:id="rId6"/>
    <p:sldId id="260" r:id="rId7"/>
    <p:sldId id="259" r:id="rId8"/>
    <p:sldId id="257" r:id="rId9"/>
    <p:sldId id="256" r:id="rId10"/>
    <p:sldId id="261" r:id="rId11"/>
    <p:sldId id="262" r:id="rId12"/>
    <p:sldId id="263" r:id="rId13"/>
    <p:sldId id="264" r:id="rId14"/>
    <p:sldId id="26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310719"/>
            <a:ext cx="8689976" cy="303616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DNA MODEL PROJECT</a:t>
            </a:r>
            <a:br>
              <a:rPr lang="en-US" sz="7200" dirty="0" smtClean="0"/>
            </a:br>
            <a:r>
              <a:rPr lang="en-US" sz="7200" dirty="0" smtClean="0"/>
              <a:t>2017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DNA Models in biolog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83" y="204186"/>
            <a:ext cx="5814874" cy="66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DNA Models in biolog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27" y="0"/>
            <a:ext cx="8229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NA model: 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04" y="0"/>
            <a:ext cx="67203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DNA Models in b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1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DNA Models in biolog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57172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isplaying IMG_49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isplaying IMG_49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96" y="7937"/>
            <a:ext cx="6386004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1772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68" y="0"/>
            <a:ext cx="68121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01336"/>
            <a:ext cx="10363826" cy="5089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/>
              <a:t>Look online for more examples.  </a:t>
            </a:r>
          </a:p>
          <a:p>
            <a:pPr marL="0" indent="0">
              <a:buNone/>
            </a:pP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>This presentation will be posted on Classroom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95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12528" cy="685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28" y="-1"/>
            <a:ext cx="62794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52" y="0"/>
            <a:ext cx="5566299" cy="6858000"/>
          </a:xfrm>
        </p:spPr>
      </p:pic>
    </p:spTree>
    <p:extLst>
      <p:ext uri="{BB962C8B-B14F-4D97-AF65-F5344CB8AC3E}">
        <p14:creationId xmlns:p14="http://schemas.microsoft.com/office/powerpoint/2010/main" val="305363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1608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08" y="0"/>
            <a:ext cx="6430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5895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94" y="0"/>
            <a:ext cx="6306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4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DNA Models in biology with pipe cleaners and bead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917650" cy="58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DNA Models in biology with pipe cleaners and be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49" y="0"/>
            <a:ext cx="5274351" cy="58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DNA Models in biolog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5605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dna models made out of ken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88" y="0"/>
            <a:ext cx="5746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0694" y="6886853"/>
            <a:ext cx="13044836" cy="15261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DNA Models in b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56" y="74890"/>
            <a:ext cx="9150925" cy="67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4228" y="7996649"/>
            <a:ext cx="6596760" cy="814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ages-na.ssl-images-amazon.com/images/I/61WWjGJojCL._SL10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8" y="0"/>
            <a:ext cx="10173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75</TotalTime>
  <Words>9</Words>
  <Application>Microsoft Office PowerPoint</Application>
  <PresentationFormat>Widescreen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Droplet</vt:lpstr>
      <vt:lpstr>DNA MODEL PROJECT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Topeka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MODEL PROJECT 2017</dc:title>
  <dc:creator>DONALD PALMER</dc:creator>
  <cp:lastModifiedBy>DONALD PALMER</cp:lastModifiedBy>
  <cp:revision>8</cp:revision>
  <dcterms:created xsi:type="dcterms:W3CDTF">2017-02-23T13:36:52Z</dcterms:created>
  <dcterms:modified xsi:type="dcterms:W3CDTF">2017-02-24T03:20:51Z</dcterms:modified>
</cp:coreProperties>
</file>