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5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9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7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2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8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5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4DEE-C92A-4F68-A14C-CCEB777F8C19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BFAE-09F9-4390-BA33-B6D168ADB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0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8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8" y="195309"/>
            <a:ext cx="7288566" cy="6596108"/>
          </a:xfrm>
        </p:spPr>
      </p:pic>
    </p:spTree>
    <p:extLst>
      <p:ext uri="{BB962C8B-B14F-4D97-AF65-F5344CB8AC3E}">
        <p14:creationId xmlns:p14="http://schemas.microsoft.com/office/powerpoint/2010/main" val="258942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5" y="0"/>
            <a:ext cx="7439487" cy="6858000"/>
          </a:xfrm>
        </p:spPr>
      </p:pic>
    </p:spTree>
    <p:extLst>
      <p:ext uri="{BB962C8B-B14F-4D97-AF65-F5344CB8AC3E}">
        <p14:creationId xmlns:p14="http://schemas.microsoft.com/office/powerpoint/2010/main" val="162770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68" y="177552"/>
            <a:ext cx="7759082" cy="6680447"/>
          </a:xfrm>
        </p:spPr>
      </p:pic>
    </p:spTree>
    <p:extLst>
      <p:ext uri="{BB962C8B-B14F-4D97-AF65-F5344CB8AC3E}">
        <p14:creationId xmlns:p14="http://schemas.microsoft.com/office/powerpoint/2010/main" val="303561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79" y="115410"/>
            <a:ext cx="8078679" cy="6742590"/>
          </a:xfrm>
        </p:spPr>
      </p:pic>
    </p:spTree>
    <p:extLst>
      <p:ext uri="{BB962C8B-B14F-4D97-AF65-F5344CB8AC3E}">
        <p14:creationId xmlns:p14="http://schemas.microsoft.com/office/powerpoint/2010/main" val="322021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61" y="106532"/>
            <a:ext cx="8451542" cy="6631619"/>
          </a:xfrm>
        </p:spPr>
      </p:pic>
    </p:spTree>
    <p:extLst>
      <p:ext uri="{BB962C8B-B14F-4D97-AF65-F5344CB8AC3E}">
        <p14:creationId xmlns:p14="http://schemas.microsoft.com/office/powerpoint/2010/main" val="167414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61" y="159798"/>
            <a:ext cx="8522563" cy="6587231"/>
          </a:xfrm>
        </p:spPr>
      </p:pic>
    </p:spTree>
    <p:extLst>
      <p:ext uri="{BB962C8B-B14F-4D97-AF65-F5344CB8AC3E}">
        <p14:creationId xmlns:p14="http://schemas.microsoft.com/office/powerpoint/2010/main" val="70261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13" y="230819"/>
            <a:ext cx="8726749" cy="6471822"/>
          </a:xfrm>
        </p:spPr>
      </p:pic>
    </p:spTree>
    <p:extLst>
      <p:ext uri="{BB962C8B-B14F-4D97-AF65-F5344CB8AC3E}">
        <p14:creationId xmlns:p14="http://schemas.microsoft.com/office/powerpoint/2010/main" val="347230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1" y="62144"/>
            <a:ext cx="8131945" cy="6795855"/>
          </a:xfrm>
        </p:spPr>
      </p:pic>
    </p:spTree>
    <p:extLst>
      <p:ext uri="{BB962C8B-B14F-4D97-AF65-F5344CB8AC3E}">
        <p14:creationId xmlns:p14="http://schemas.microsoft.com/office/powerpoint/2010/main" val="322535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6" y="124287"/>
            <a:ext cx="8806648" cy="6631620"/>
          </a:xfrm>
        </p:spPr>
      </p:pic>
    </p:spTree>
    <p:extLst>
      <p:ext uri="{BB962C8B-B14F-4D97-AF65-F5344CB8AC3E}">
        <p14:creationId xmlns:p14="http://schemas.microsoft.com/office/powerpoint/2010/main" val="2954962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019190" cy="6858000"/>
          </a:xfrm>
        </p:spPr>
      </p:pic>
    </p:spTree>
    <p:extLst>
      <p:ext uri="{BB962C8B-B14F-4D97-AF65-F5344CB8AC3E}">
        <p14:creationId xmlns:p14="http://schemas.microsoft.com/office/powerpoint/2010/main" val="184263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253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3" y="0"/>
            <a:ext cx="9064101" cy="6858000"/>
          </a:xfrm>
        </p:spPr>
      </p:pic>
    </p:spTree>
    <p:extLst>
      <p:ext uri="{BB962C8B-B14F-4D97-AF65-F5344CB8AC3E}">
        <p14:creationId xmlns:p14="http://schemas.microsoft.com/office/powerpoint/2010/main" val="150853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4" y="0"/>
            <a:ext cx="8265110" cy="6791417"/>
          </a:xfrm>
        </p:spPr>
      </p:pic>
    </p:spTree>
    <p:extLst>
      <p:ext uri="{BB962C8B-B14F-4D97-AF65-F5344CB8AC3E}">
        <p14:creationId xmlns:p14="http://schemas.microsoft.com/office/powerpoint/2010/main" val="7724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30" y="0"/>
            <a:ext cx="9525740" cy="6858000"/>
          </a:xfrm>
        </p:spPr>
      </p:pic>
    </p:spTree>
    <p:extLst>
      <p:ext uri="{BB962C8B-B14F-4D97-AF65-F5344CB8AC3E}">
        <p14:creationId xmlns:p14="http://schemas.microsoft.com/office/powerpoint/2010/main" val="186687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6" y="0"/>
            <a:ext cx="7537141" cy="6858000"/>
          </a:xfrm>
        </p:spPr>
      </p:pic>
    </p:spTree>
    <p:extLst>
      <p:ext uri="{BB962C8B-B14F-4D97-AF65-F5344CB8AC3E}">
        <p14:creationId xmlns:p14="http://schemas.microsoft.com/office/powerpoint/2010/main" val="194629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60" y="221942"/>
            <a:ext cx="8282866" cy="6636058"/>
          </a:xfrm>
        </p:spPr>
      </p:pic>
    </p:spTree>
    <p:extLst>
      <p:ext uri="{BB962C8B-B14F-4D97-AF65-F5344CB8AC3E}">
        <p14:creationId xmlns:p14="http://schemas.microsoft.com/office/powerpoint/2010/main" val="345616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1021"/>
            <a:ext cx="7332955" cy="6631620"/>
          </a:xfrm>
        </p:spPr>
      </p:pic>
    </p:spTree>
    <p:extLst>
      <p:ext uri="{BB962C8B-B14F-4D97-AF65-F5344CB8AC3E}">
        <p14:creationId xmlns:p14="http://schemas.microsoft.com/office/powerpoint/2010/main" val="133520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83" y="0"/>
            <a:ext cx="7847861" cy="6858000"/>
          </a:xfrm>
        </p:spPr>
      </p:pic>
    </p:spTree>
    <p:extLst>
      <p:ext uri="{BB962C8B-B14F-4D97-AF65-F5344CB8AC3E}">
        <p14:creationId xmlns:p14="http://schemas.microsoft.com/office/powerpoint/2010/main" val="353421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39" y="142042"/>
            <a:ext cx="7022237" cy="6569476"/>
          </a:xfrm>
        </p:spPr>
      </p:pic>
    </p:spTree>
    <p:extLst>
      <p:ext uri="{BB962C8B-B14F-4D97-AF65-F5344CB8AC3E}">
        <p14:creationId xmlns:p14="http://schemas.microsoft.com/office/powerpoint/2010/main" val="362889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32" y="257452"/>
            <a:ext cx="8043168" cy="6600548"/>
          </a:xfrm>
        </p:spPr>
      </p:pic>
    </p:spTree>
    <p:extLst>
      <p:ext uri="{BB962C8B-B14F-4D97-AF65-F5344CB8AC3E}">
        <p14:creationId xmlns:p14="http://schemas.microsoft.com/office/powerpoint/2010/main" val="55867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52" y="0"/>
            <a:ext cx="9001958" cy="6857999"/>
          </a:xfrm>
        </p:spPr>
      </p:pic>
    </p:spTree>
    <p:extLst>
      <p:ext uri="{BB962C8B-B14F-4D97-AF65-F5344CB8AC3E}">
        <p14:creationId xmlns:p14="http://schemas.microsoft.com/office/powerpoint/2010/main" val="412028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Topeka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PALMER</dc:creator>
  <cp:lastModifiedBy>DONALD PALMER</cp:lastModifiedBy>
  <cp:revision>2</cp:revision>
  <dcterms:created xsi:type="dcterms:W3CDTF">2015-11-16T13:25:18Z</dcterms:created>
  <dcterms:modified xsi:type="dcterms:W3CDTF">2015-11-16T13:25:47Z</dcterms:modified>
</cp:coreProperties>
</file>