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300" r:id="rId3"/>
    <p:sldId id="310" r:id="rId4"/>
    <p:sldId id="320" r:id="rId5"/>
    <p:sldId id="311" r:id="rId6"/>
    <p:sldId id="318" r:id="rId7"/>
    <p:sldId id="312" r:id="rId8"/>
    <p:sldId id="31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CC0000"/>
    <a:srgbClr val="FF9900"/>
    <a:srgbClr val="CC3399"/>
    <a:srgbClr val="0033CC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B6A6A8-5CF4-4493-B527-18BF5812551D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C00E8D-C02E-4BAE-81DF-41B0C158E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8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6048C2-8BFA-458B-8FD0-9438DCAA1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B77B0-3C36-4302-913A-3FBF34DB017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734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B577-2659-4B7F-B2F7-CB437CF19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B72C-AB26-4727-A572-025642C6F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D208-7F12-4410-9DF8-69D657931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6D59B-DCD3-47B7-9507-32A31F12B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2610-AF57-4878-95C9-6819D6872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0E25-BAA8-4845-92D7-9C313D22A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177F-BF0D-4C8B-8860-FC0F9D827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EF76-325B-432C-BE75-6FD655F29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5293-6793-4DDD-88A4-BEF667BB8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C865-8D6D-471B-B3A7-D1B59B5AF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5940-1E28-4D52-ACF7-B0B487955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E7B1A3-B2DC-4056-9096-7B19B3B41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Water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Water cycle-</a:t>
            </a:r>
          </a:p>
        </p:txBody>
      </p:sp>
      <p:pic>
        <p:nvPicPr>
          <p:cNvPr id="47107" name="Picture 5" descr="Water%20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boncycle_sm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Nitrogen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itrogen-cy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Phosphorous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osphorous-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00"/>
      </a:dk2>
      <a:lt2>
        <a:srgbClr val="666633"/>
      </a:lt2>
      <a:accent1>
        <a:srgbClr val="FFFF00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730000"/>
      </a:accent6>
      <a:hlink>
        <a:srgbClr val="FFFF00"/>
      </a:hlink>
      <a:folHlink>
        <a:srgbClr val="FF66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11</Words>
  <Application>Microsoft Office PowerPoint</Application>
  <PresentationFormat>On-screen Show (4:3)</PresentationFormat>
  <Paragraphs>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Comic Sans MS</vt:lpstr>
      <vt:lpstr>Times New Roman</vt:lpstr>
      <vt:lpstr>Default Design</vt:lpstr>
      <vt:lpstr>Water Cycle</vt:lpstr>
      <vt:lpstr>PowerPoint Presentation</vt:lpstr>
      <vt:lpstr>Carbon Cycle</vt:lpstr>
      <vt:lpstr>PowerPoint Presentation</vt:lpstr>
      <vt:lpstr>Nitrogen Cycle</vt:lpstr>
      <vt:lpstr>PowerPoint Presentation</vt:lpstr>
      <vt:lpstr>Phosphorous Cycle</vt:lpstr>
      <vt:lpstr>PowerPoint Presentation</vt:lpstr>
    </vt:vector>
  </TitlesOfParts>
  <Company>Blockheads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Unit</dc:title>
  <dc:creator>Heather and Drew</dc:creator>
  <cp:lastModifiedBy>DONALD PALMER</cp:lastModifiedBy>
  <cp:revision>116</cp:revision>
  <dcterms:created xsi:type="dcterms:W3CDTF">2003-02-09T01:35:47Z</dcterms:created>
  <dcterms:modified xsi:type="dcterms:W3CDTF">2016-10-25T12:29:53Z</dcterms:modified>
</cp:coreProperties>
</file>